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56" r:id="rId2"/>
    <p:sldId id="257" r:id="rId3"/>
    <p:sldId id="258" r:id="rId4"/>
    <p:sldId id="259" r:id="rId5"/>
  </p:sldIdLst>
  <p:sldSz cx="10080625" cy="7559675"/>
  <p:notesSz cx="7559675" cy="10691813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Noto Sans CJK SC Regular" charset="0"/>
        <a:cs typeface="Noto Sans CJK SC Regular" charset="0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Noto Sans CJK SC Regular" charset="0"/>
        <a:cs typeface="Noto Sans CJK SC Regular" charset="0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Noto Sans CJK SC Regular" charset="0"/>
        <a:cs typeface="Noto Sans CJK SC Regular" charset="0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Noto Sans CJK SC Regular" charset="0"/>
        <a:cs typeface="Noto Sans CJK SC Regular" charset="0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Noto Sans CJK SC Regular" charset="0"/>
        <a:cs typeface="Noto Sans CJK SC Regular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Noto Sans CJK SC Regular" charset="0"/>
        <a:cs typeface="Noto Sans CJK SC Regular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Noto Sans CJK SC Regular" charset="0"/>
        <a:cs typeface="Noto Sans CJK SC Regular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Noto Sans CJK SC Regular" charset="0"/>
        <a:cs typeface="Noto Sans CJK SC Regular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Noto Sans CJK SC Regular" charset="0"/>
        <a:cs typeface="Noto Sans CJK SC Regular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B7C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68"/>
    <p:restoredTop sz="94674"/>
  </p:normalViewPr>
  <p:slideViewPr>
    <p:cSldViewPr>
      <p:cViewPr varScale="1">
        <p:scale>
          <a:sx n="112" d="100"/>
          <a:sy n="112" d="100"/>
        </p:scale>
        <p:origin x="696" y="20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handoutMaster" Target="handoutMasters/handout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endParaRPr lang="en-US" alt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fld id="{350F7BB0-A51B-B744-B0B1-ADB6315F2149}" type="datetimeFigureOut">
              <a:rPr lang="en-US" altLang="x-none"/>
              <a:pPr/>
              <a:t>6/9/17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endParaRPr lang="en-US" alt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fld id="{8D747C74-0AA1-A34E-BB0C-1ECFC5612F5B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x-none" altLang="x-none" noProof="0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>
                <a:solidFill>
                  <a:srgbClr val="000000"/>
                </a:solidFill>
                <a:latin typeface="Times New Roman" charset="0"/>
                <a:ea typeface="DejaVu Sans" charset="0"/>
                <a:cs typeface="DejaVu Sans" charset="0"/>
              </a:defRPr>
            </a:lvl1pPr>
          </a:lstStyle>
          <a:p>
            <a:endParaRPr lang="x-none" altLang="x-none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>
                <a:solidFill>
                  <a:srgbClr val="000000"/>
                </a:solidFill>
                <a:latin typeface="Times New Roman" charset="0"/>
                <a:ea typeface="DejaVu Sans" charset="0"/>
                <a:cs typeface="DejaVu Sans" charset="0"/>
              </a:defRPr>
            </a:lvl1pPr>
          </a:lstStyle>
          <a:p>
            <a:endParaRPr lang="x-none" altLang="x-none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>
                <a:solidFill>
                  <a:srgbClr val="000000"/>
                </a:solidFill>
                <a:latin typeface="Times New Roman" charset="0"/>
                <a:ea typeface="DejaVu Sans" charset="0"/>
                <a:cs typeface="DejaVu Sans" charset="0"/>
              </a:defRPr>
            </a:lvl1pPr>
          </a:lstStyle>
          <a:p>
            <a:endParaRPr lang="x-none" altLang="x-none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>
                <a:solidFill>
                  <a:srgbClr val="000000"/>
                </a:solidFill>
                <a:latin typeface="Times New Roman" charset="0"/>
                <a:ea typeface="DejaVu Sans" charset="0"/>
                <a:cs typeface="DejaVu Sans" charset="0"/>
              </a:defRPr>
            </a:lvl1pPr>
          </a:lstStyle>
          <a:p>
            <a:fld id="{048AB9FE-BCD6-2C4D-966E-79798EDE2B39}" type="slidenum">
              <a:rPr lang="en-GB" altLang="x-none"/>
              <a:pPr/>
              <a:t>‹#›</a:t>
            </a:fld>
            <a:endParaRPr lang="en-GB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</a:pPr>
            <a:fld id="{162DB599-7657-014B-8973-EB2FCD3FD641}" type="slidenum">
              <a:rPr lang="en-GB" altLang="x-none" sz="1400"/>
              <a:pPr>
                <a:spcBef>
                  <a:spcPct val="0"/>
                </a:spcBef>
              </a:pPr>
              <a:t>1</a:t>
            </a:fld>
            <a:endParaRPr lang="en-GB" altLang="x-none" sz="1400"/>
          </a:p>
        </p:txBody>
      </p:sp>
      <p:sp>
        <p:nvSpPr>
          <p:cNvPr id="716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17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x-none" altLang="x-none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</a:pPr>
            <a:fld id="{51D5125D-6C17-CF47-81B5-11428A76053D}" type="slidenum">
              <a:rPr lang="en-GB" altLang="x-none" sz="1400"/>
              <a:pPr>
                <a:spcBef>
                  <a:spcPct val="0"/>
                </a:spcBef>
              </a:pPr>
              <a:t>2</a:t>
            </a:fld>
            <a:endParaRPr lang="en-GB" altLang="x-none" sz="1400"/>
          </a:p>
        </p:txBody>
      </p:sp>
      <p:sp>
        <p:nvSpPr>
          <p:cNvPr id="819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19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x-none" altLang="x-none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</a:pPr>
            <a:fld id="{9075F21F-A017-374B-987B-1A71511FB1BB}" type="slidenum">
              <a:rPr lang="en-GB" altLang="x-none" sz="1400"/>
              <a:pPr>
                <a:spcBef>
                  <a:spcPct val="0"/>
                </a:spcBef>
              </a:pPr>
              <a:t>3</a:t>
            </a:fld>
            <a:endParaRPr lang="en-GB" altLang="x-none" sz="1400"/>
          </a:p>
        </p:txBody>
      </p:sp>
      <p:sp>
        <p:nvSpPr>
          <p:cNvPr id="921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21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x-none" altLang="x-none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</a:pPr>
            <a:fld id="{0FCD831C-AF50-B949-AE20-08FA0806EA70}" type="slidenum">
              <a:rPr lang="en-GB" altLang="x-none" sz="1400"/>
              <a:pPr>
                <a:spcBef>
                  <a:spcPct val="0"/>
                </a:spcBef>
              </a:pPr>
              <a:t>4</a:t>
            </a:fld>
            <a:endParaRPr lang="en-GB" altLang="x-none" sz="1400"/>
          </a:p>
        </p:txBody>
      </p:sp>
      <p:sp>
        <p:nvSpPr>
          <p:cNvPr id="1024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24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x-none" altLang="x-none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202190-10D5-0A4C-955B-1DA35B5B4B1C}" type="slidenum">
              <a:rPr lang="en-GB" altLang="x-none"/>
              <a:pPr/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2145420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FAAECF-434C-9541-ADF5-62F24E81B982}" type="slidenum">
              <a:rPr lang="en-GB" altLang="x-none"/>
              <a:pPr/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058981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5675" y="301625"/>
            <a:ext cx="2266950" cy="58499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0037" cy="58499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824D89-0538-2742-982B-494543A43C80}" type="slidenum">
              <a:rPr lang="en-GB" altLang="x-none"/>
              <a:pPr/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21129871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1625"/>
            <a:ext cx="9069387" cy="12604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3D8A23-8318-2F4E-A912-BF3D5539A9A6}" type="slidenum">
              <a:rPr lang="en-GB" altLang="x-none"/>
              <a:pPr/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37136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9870D3-B7B7-5A4F-9A40-53CFC9581C69}" type="slidenum">
              <a:rPr lang="en-GB" altLang="x-none"/>
              <a:pPr/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839675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98DC50-F016-A245-9F9E-BCA9444248A7}" type="slidenum">
              <a:rPr lang="en-GB" altLang="x-none"/>
              <a:pPr/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2099087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7700" cy="43830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68475"/>
            <a:ext cx="4459287" cy="43830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986900-D9F2-6049-92E9-7D1BB83AF8B5}" type="slidenum">
              <a:rPr lang="en-GB" altLang="x-none"/>
              <a:pPr/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506780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FC7B64-E315-1147-8E62-B62B54393999}" type="slidenum">
              <a:rPr lang="en-GB" altLang="x-none"/>
              <a:pPr/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542526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5B86F3-9CF3-E745-8CDB-889F09A47DDF}" type="slidenum">
              <a:rPr lang="en-GB" altLang="x-none"/>
              <a:pPr/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23404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B7B51B-9A2F-8F41-9F48-7DBEA673C9A4}" type="slidenum">
              <a:rPr lang="en-GB" altLang="x-none"/>
              <a:pPr/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366680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1A2360-D626-CD4A-93CD-22F7C145B85F}" type="slidenum">
              <a:rPr lang="en-GB" altLang="x-none"/>
              <a:pPr/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666025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B3796F-E13C-E343-AF6E-6283AFD80B8E}" type="slidenum">
              <a:rPr lang="en-GB" altLang="x-none"/>
              <a:pPr/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2000351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69387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69387" cy="438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844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Click to edit the outline text format</a:t>
            </a:r>
          </a:p>
          <a:p>
            <a:pPr lvl="1"/>
            <a:r>
              <a:rPr lang="en-GB" altLang="x-none"/>
              <a:t>Second Outline Level</a:t>
            </a:r>
          </a:p>
          <a:p>
            <a:pPr lvl="2"/>
            <a:r>
              <a:rPr lang="en-GB" altLang="x-none"/>
              <a:t>Third Outline Level</a:t>
            </a:r>
          </a:p>
          <a:p>
            <a:pPr lvl="3"/>
            <a:r>
              <a:rPr lang="en-GB" altLang="x-none"/>
              <a:t>Fourth Outline Level</a:t>
            </a:r>
          </a:p>
          <a:p>
            <a:pPr lvl="4"/>
            <a:r>
              <a:rPr lang="en-GB" altLang="x-none"/>
              <a:t>Fifth Outline Level</a:t>
            </a:r>
          </a:p>
          <a:p>
            <a:pPr lvl="4"/>
            <a:r>
              <a:rPr lang="en-GB" altLang="x-none"/>
              <a:t>Sixth Outline Level</a:t>
            </a:r>
          </a:p>
          <a:p>
            <a:pPr lvl="4"/>
            <a:r>
              <a:rPr lang="en-GB" altLang="x-none"/>
              <a:t>Seventh Outline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46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 sz="1400">
                <a:solidFill>
                  <a:srgbClr val="000000"/>
                </a:solidFill>
                <a:latin typeface="Times New Roman" charset="0"/>
                <a:ea typeface="DejaVu Sans" charset="0"/>
                <a:cs typeface="DejaVu Sans" charset="0"/>
              </a:defRPr>
            </a:lvl1pPr>
          </a:lstStyle>
          <a:p>
            <a:endParaRPr lang="x-none" altLang="x-none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940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>
                <a:solidFill>
                  <a:srgbClr val="000000"/>
                </a:solidFill>
                <a:latin typeface="Times New Roman" charset="0"/>
                <a:ea typeface="DejaVu Sans" charset="0"/>
                <a:cs typeface="DejaVu Sans" charset="0"/>
              </a:defRPr>
            </a:lvl1pPr>
          </a:lstStyle>
          <a:p>
            <a:endParaRPr lang="x-none" altLang="x-non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46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 sz="1400">
                <a:solidFill>
                  <a:srgbClr val="000000"/>
                </a:solidFill>
                <a:latin typeface="Times New Roman" charset="0"/>
                <a:ea typeface="DejaVu Sans" charset="0"/>
                <a:cs typeface="DejaVu Sans" charset="0"/>
              </a:defRPr>
            </a:lvl1pPr>
          </a:lstStyle>
          <a:p>
            <a:fld id="{2F33E37B-9A26-E84F-BF8A-28F087678036}" type="slidenum">
              <a:rPr lang="en-GB" altLang="x-none"/>
              <a:pPr/>
              <a:t>‹#›</a:t>
            </a:fld>
            <a:endParaRPr lang="en-GB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Noto Sans CJK SC Regular" charset="0"/>
          <a:cs typeface="Noto Sans CJK SC Regular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Noto Sans CJK SC Regular" charset="0"/>
          <a:cs typeface="Noto Sans CJK SC Regular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Noto Sans CJK SC Regular" charset="0"/>
          <a:cs typeface="Noto Sans CJK SC Regular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Noto Sans CJK SC Regular" charset="0"/>
          <a:cs typeface="Noto Sans CJK SC Regular" charset="0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Noto Sans CJK SC Regular" charset="0"/>
          <a:cs typeface="Noto Sans CJK SC Regular" charset="0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Noto Sans CJK SC Regular" charset="0"/>
          <a:cs typeface="Noto Sans CJK SC Regular" charset="0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Noto Sans CJK SC Regular" charset="0"/>
          <a:cs typeface="Noto Sans CJK SC Regular" charset="0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Noto Sans CJK SC Regular" charset="0"/>
          <a:cs typeface="Noto Sans CJK SC Regular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hyperlink" Target="NUL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1474788"/>
            <a:ext cx="9070975" cy="1262062"/>
          </a:xfrm>
        </p:spPr>
        <p:txBody>
          <a:bodyPr tIns="39116"/>
          <a:lstStyle/>
          <a:p>
            <a:pPr eaLnBrk="1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en-GB" altLang="x-none" dirty="0" err="1" smtClean="0">
                <a:solidFill>
                  <a:srgbClr val="800000"/>
                </a:solidFill>
              </a:rPr>
              <a:t>NeuroML</a:t>
            </a:r>
            <a:endParaRPr lang="en-GB" altLang="x-none" dirty="0" smtClean="0">
              <a:solidFill>
                <a:srgbClr val="800000"/>
              </a:solidFill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503238" y="3059113"/>
            <a:ext cx="9070975" cy="649287"/>
          </a:xfrm>
        </p:spPr>
        <p:txBody>
          <a:bodyPr anchor="ctr"/>
          <a:lstStyle/>
          <a:p>
            <a:pPr marL="0" indent="0" algn="ctr" eaLnBrk="1">
              <a:spcBef>
                <a:spcPct val="0"/>
              </a:spcBef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en-GB" altLang="x-none" dirty="0" smtClean="0"/>
              <a:t>http</a:t>
            </a:r>
            <a:r>
              <a:rPr lang="en-GB" altLang="x-none" dirty="0" smtClean="0"/>
              <a:t>://</a:t>
            </a:r>
            <a:r>
              <a:rPr lang="en-GB" altLang="x-none" dirty="0" err="1" smtClean="0"/>
              <a:t>www.neuroml.org</a:t>
            </a:r>
            <a:endParaRPr lang="en-GB" altLang="x-none" dirty="0" smtClean="0"/>
          </a:p>
        </p:txBody>
      </p:sp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215900" y="7019925"/>
            <a:ext cx="287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5560" rIns="0" bIns="0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9pPr>
          </a:lstStyle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n-GB" altLang="x-none" b="1" dirty="0" err="1" smtClean="0">
                <a:solidFill>
                  <a:schemeClr val="bg2"/>
                </a:solidFill>
              </a:rPr>
              <a:t>Neuroinformatics</a:t>
            </a:r>
            <a:r>
              <a:rPr lang="en-GB" altLang="x-none" b="1" dirty="0" smtClean="0">
                <a:solidFill>
                  <a:schemeClr val="bg2"/>
                </a:solidFill>
              </a:rPr>
              <a:t> tutorial</a:t>
            </a: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1295896" y="4931965"/>
            <a:ext cx="7488238" cy="125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9pPr>
          </a:lstStyle>
          <a:p>
            <a:pPr algn="just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n-GB" altLang="x-none" dirty="0" err="1" smtClean="0"/>
              <a:t>NeuroML</a:t>
            </a:r>
            <a:r>
              <a:rPr lang="en-GB" altLang="x-none" dirty="0" smtClean="0"/>
              <a:t> is a language for expressing models in computational neuroscience in a simulator independent, standardised format. It can express models from integrate and fire cells to complex networks of </a:t>
            </a:r>
            <a:r>
              <a:rPr lang="en-GB" altLang="x-none" dirty="0" err="1" smtClean="0"/>
              <a:t>multicompartmental</a:t>
            </a:r>
            <a:r>
              <a:rPr lang="en-GB" altLang="x-none" dirty="0" smtClean="0"/>
              <a:t> neurons.</a:t>
            </a:r>
            <a:endParaRPr lang="en-GB" altLang="x-none" dirty="0" smtClean="0">
              <a:hlinkClick r:id="rId3" invalidUrl="https://github.com/NeuralEnsemble/NeuroinformaticsTutorial/tree/master/Part 1 - Resources for computational modellers"/>
            </a:endParaRPr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0" y="6927850"/>
            <a:ext cx="10080625" cy="0"/>
          </a:xfrm>
          <a:prstGeom prst="line">
            <a:avLst/>
          </a:prstGeom>
          <a:solidFill>
            <a:srgbClr val="00B8FF"/>
          </a:solidFill>
          <a:ln w="1587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6985000" y="7019925"/>
            <a:ext cx="287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5560" rIns="0" bIns="0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9pPr>
          </a:lstStyle>
          <a:p>
            <a:pPr algn="r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n-GB" altLang="x-none" smtClean="0">
                <a:solidFill>
                  <a:schemeClr val="bg2"/>
                </a:solidFill>
              </a:rPr>
              <a:t>1.5 Model sharing</a:t>
            </a:r>
            <a:endParaRPr lang="en-GB" altLang="x-none" dirty="0" smtClean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785" y="467469"/>
            <a:ext cx="5040559" cy="6768752"/>
          </a:xfrm>
        </p:spPr>
        <p:txBody>
          <a:bodyPr/>
          <a:lstStyle/>
          <a:p>
            <a:r>
              <a:rPr lang="en-US" sz="2400" dirty="0" err="1"/>
              <a:t>Standardised</a:t>
            </a:r>
            <a:r>
              <a:rPr lang="en-US" sz="2400" dirty="0"/>
              <a:t> XML language for computational </a:t>
            </a:r>
            <a:r>
              <a:rPr lang="en-US" sz="2400" dirty="0" smtClean="0"/>
              <a:t>neuroscience</a:t>
            </a:r>
          </a:p>
          <a:p>
            <a:r>
              <a:rPr lang="en-US" sz="2400" dirty="0" smtClean="0"/>
              <a:t>Version </a:t>
            </a:r>
            <a:r>
              <a:rPr lang="en-US" sz="2400" dirty="0"/>
              <a:t>1.x allowed specification of</a:t>
            </a:r>
            <a:r>
              <a:rPr lang="en-US" sz="2400" dirty="0" smtClean="0"/>
              <a:t>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-	Detailed </a:t>
            </a:r>
            <a:r>
              <a:rPr lang="en-US" sz="2400" dirty="0"/>
              <a:t>neuronal </a:t>
            </a:r>
            <a:r>
              <a:rPr lang="en-US" sz="2400" dirty="0" smtClean="0"/>
              <a:t>morphologies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-	Ion channels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-	Synapses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-	3D </a:t>
            </a:r>
            <a:r>
              <a:rPr lang="en-US" sz="2400" dirty="0"/>
              <a:t>network </a:t>
            </a:r>
            <a:r>
              <a:rPr lang="en-US" sz="2400" dirty="0" smtClean="0"/>
              <a:t>structure</a:t>
            </a:r>
          </a:p>
          <a:p>
            <a:r>
              <a:rPr lang="en-US" sz="2400" dirty="0" smtClean="0"/>
              <a:t>30+ simulators/applications/ databases/libraries </a:t>
            </a:r>
            <a:r>
              <a:rPr lang="en-US" sz="2400" dirty="0"/>
              <a:t>support </a:t>
            </a:r>
            <a:r>
              <a:rPr lang="en-US" sz="2400" dirty="0" err="1"/>
              <a:t>NeuroML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 bwMode="auto">
          <a:xfrm>
            <a:off x="5599755" y="251445"/>
            <a:ext cx="1800200" cy="1872208"/>
          </a:xfrm>
          <a:prstGeom prst="roundRect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Simulators</a:t>
            </a:r>
          </a:p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 smtClean="0"/>
              <a:t>NEURON</a:t>
            </a:r>
          </a:p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GENESIS</a:t>
            </a:r>
          </a:p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 smtClean="0"/>
              <a:t>MOOSE</a:t>
            </a:r>
          </a:p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 smtClean="0">
                <a:latin typeface="Arial" charset="0"/>
              </a:rPr>
              <a:t>Brian</a:t>
            </a: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7868026" y="683493"/>
            <a:ext cx="2041018" cy="1296144"/>
          </a:xfrm>
          <a:prstGeom prst="roundRect">
            <a:avLst/>
          </a:prstGeom>
          <a:solidFill>
            <a:srgbClr val="92D050"/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b="1" dirty="0" smtClean="0">
                <a:latin typeface="Arial" charset="0"/>
              </a:rPr>
              <a:t>Interoperability</a:t>
            </a:r>
            <a:endParaRPr kumimoji="0" lang="en-US" sz="1800" b="1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 err="1" smtClean="0"/>
              <a:t>PyNN</a:t>
            </a:r>
            <a:endParaRPr lang="en-US" dirty="0" smtClean="0"/>
          </a:p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effectLst/>
                <a:latin typeface="Arial" charset="0"/>
              </a:rPr>
              <a:t>neuroConstruct</a:t>
            </a: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5911533" y="2582704"/>
            <a:ext cx="1800200" cy="1602178"/>
          </a:xfrm>
          <a:prstGeom prst="roundRect">
            <a:avLst/>
          </a:prstGeom>
          <a:solidFill>
            <a:srgbClr val="00B0F0"/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Initiatives</a:t>
            </a:r>
          </a:p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 err="1" smtClean="0"/>
              <a:t>OpenWorm</a:t>
            </a:r>
            <a:endParaRPr lang="en-US" dirty="0" smtClean="0"/>
          </a:p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Open Source Brain</a:t>
            </a: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7920632" y="3203773"/>
            <a:ext cx="2016224" cy="21962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800" b="1" i="0" u="none" strike="noStrike" cap="none" normalizeH="0" baseline="0" smtClean="0">
                <a:ln>
                  <a:noFill/>
                </a:ln>
                <a:effectLst/>
                <a:latin typeface="Arial" charset="0"/>
              </a:rPr>
              <a:t>Databases</a:t>
            </a:r>
            <a:endParaRPr kumimoji="0" lang="en-US" sz="1800" b="1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 err="1" smtClean="0"/>
              <a:t>Channelpedia</a:t>
            </a:r>
            <a:endParaRPr lang="en-US" dirty="0"/>
          </a:p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 smtClean="0"/>
              <a:t>BBP NMC</a:t>
            </a: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 err="1" smtClean="0">
                <a:latin typeface="Arial" charset="0"/>
              </a:rPr>
              <a:t>NeuroMorpho</a:t>
            </a:r>
            <a:endParaRPr lang="en-US" dirty="0" smtClean="0">
              <a:latin typeface="Arial" charset="0"/>
            </a:endParaRPr>
          </a:p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Allen Institute Cell Types DB</a:t>
            </a: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5527747" y="4499917"/>
            <a:ext cx="2102482" cy="2085995"/>
          </a:xfrm>
          <a:prstGeom prst="roundRect">
            <a:avLst/>
          </a:prstGeom>
          <a:solidFill>
            <a:srgbClr val="FB7CF7"/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b="1" dirty="0" smtClean="0">
                <a:latin typeface="Arial" charset="0"/>
              </a:rPr>
              <a:t>Morphological analysis/ generation</a:t>
            </a:r>
            <a:endParaRPr kumimoji="0" lang="en-US" sz="1800" b="1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 smtClean="0"/>
              <a:t>Cx3D</a:t>
            </a:r>
          </a:p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 smtClean="0"/>
              <a:t>TREES Toolbox</a:t>
            </a:r>
          </a:p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 err="1" smtClean="0"/>
              <a:t>NeuGen</a:t>
            </a:r>
            <a:endParaRPr lang="en-US" dirty="0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4" y="348849"/>
            <a:ext cx="9970936" cy="686197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4" y="348849"/>
            <a:ext cx="9970936" cy="686197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Noto Sans CJK SC Regular"/>
        <a:cs typeface="Noto Sans CJK SC Regular"/>
      </a:majorFont>
      <a:minorFont>
        <a:latin typeface="Arial"/>
        <a:ea typeface="Noto Sans CJK SC Regular"/>
        <a:cs typeface="Noto Sans CJK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altLang="x-none" sz="1800" b="0" i="0" u="none" strike="noStrike" cap="none" normalizeH="0" baseline="0">
            <a:ln>
              <a:noFill/>
            </a:ln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altLang="x-none" sz="1800" b="0" i="0" u="none" strike="noStrike" cap="none" normalizeH="0" baseline="0">
            <a:ln>
              <a:noFill/>
            </a:ln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</TotalTime>
  <Words>90</Words>
  <Application>Microsoft Macintosh PowerPoint</Application>
  <PresentationFormat>Custom</PresentationFormat>
  <Paragraphs>36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DejaVu Sans</vt:lpstr>
      <vt:lpstr>Noto Sans CJK SC Regular</vt:lpstr>
      <vt:lpstr>Times New Roman</vt:lpstr>
      <vt:lpstr>Arial</vt:lpstr>
      <vt:lpstr>Office Theme</vt:lpstr>
      <vt:lpstr>NeuroML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&lt;Your resource title&gt;</dc:title>
  <dc:subject/>
  <dc:creator/>
  <cp:keywords/>
  <dc:description/>
  <cp:lastModifiedBy>Microsoft Office User</cp:lastModifiedBy>
  <cp:revision>18</cp:revision>
  <cp:lastPrinted>1601-01-01T00:00:00Z</cp:lastPrinted>
  <dcterms:created xsi:type="dcterms:W3CDTF">2017-05-31T14:58:21Z</dcterms:created>
  <dcterms:modified xsi:type="dcterms:W3CDTF">2017-06-09T09:23:39Z</dcterms:modified>
</cp:coreProperties>
</file>